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2" r:id="rId4"/>
    <p:sldId id="286" r:id="rId5"/>
    <p:sldId id="270" r:id="rId6"/>
    <p:sldId id="287" r:id="rId7"/>
    <p:sldId id="271" r:id="rId8"/>
    <p:sldId id="285" r:id="rId9"/>
    <p:sldId id="283" r:id="rId10"/>
    <p:sldId id="274" r:id="rId11"/>
    <p:sldId id="280" r:id="rId12"/>
    <p:sldId id="278" r:id="rId13"/>
    <p:sldId id="279" r:id="rId14"/>
    <p:sldId id="284" r:id="rId15"/>
    <p:sldId id="277" r:id="rId16"/>
    <p:sldId id="282" r:id="rId17"/>
    <p:sldId id="273" r:id="rId18"/>
    <p:sldId id="289" r:id="rId19"/>
    <p:sldId id="290" r:id="rId20"/>
    <p:sldId id="291" r:id="rId21"/>
    <p:sldId id="292" r:id="rId22"/>
    <p:sldId id="276" r:id="rId23"/>
    <p:sldId id="275" r:id="rId24"/>
    <p:sldId id="288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add() function is the modified tree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Initial condition: add to None:</a:t>
            </a:r>
          </a:p>
          <a:p>
            <a:r>
              <a:rPr lang="en-US" dirty="0"/>
              <a:t>If </a:t>
            </a:r>
            <a:r>
              <a:rPr lang="en-US" dirty="0" err="1"/>
              <a:t>node.value</a:t>
            </a:r>
            <a:r>
              <a:rPr lang="en-US" dirty="0"/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917716" y="464757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FA60D-03C2-A54F-A1F0-0CD14DA8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281" y="4647578"/>
            <a:ext cx="1422561" cy="1483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1150876" y="5724056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61" y="5703544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>
            <a:off x="-396415" y="4690621"/>
            <a:ext cx="2148983" cy="731122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6D60F8F7-0C58-444D-916F-0977D56BD210}"/>
              </a:ext>
            </a:extLst>
          </p:cNvPr>
          <p:cNvSpPr/>
          <p:nvPr/>
        </p:nvSpPr>
        <p:spPr>
          <a:xfrm rot="16200000" flipV="1">
            <a:off x="10500322" y="3638141"/>
            <a:ext cx="1996313" cy="646268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25" y="3784466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value &lt; current node, add to the left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If value &gt; current node, add to the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57468" y="2413923"/>
            <a:ext cx="883148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703481" y="3827765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6096000" y="3834757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3797813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57B2-B93A-8E43-8EB5-51E4149B2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v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v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</TotalTime>
  <Words>1862</Words>
  <Application>Microsoft Macintosh PowerPoint</Application>
  <PresentationFormat>Widescreen</PresentationFormat>
  <Paragraphs>212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102</cp:revision>
  <cp:lastPrinted>2019-01-30T19:31:20Z</cp:lastPrinted>
  <dcterms:created xsi:type="dcterms:W3CDTF">2019-01-24T18:10:54Z</dcterms:created>
  <dcterms:modified xsi:type="dcterms:W3CDTF">2020-01-14T21:34:37Z</dcterms:modified>
</cp:coreProperties>
</file>